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fa69ebadc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fa69ebad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fa69ebad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fa69ebad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fa69ebadc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fa69ebad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fa69ebadc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fa69ebadc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a69ebadc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fa69ebad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fa69ebadc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fa69ebad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linkedin.com/in/fareed-syed/" TargetMode="External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anPh62-23fE" TargetMode="External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14175" y="7919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CCPS530 - Web Systems Dev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2827425" y="2060275"/>
            <a:ext cx="57087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Fareed Syed</a:t>
            </a:r>
            <a:br>
              <a:rPr lang="en"/>
            </a:br>
            <a:r>
              <a:rPr lang="en"/>
              <a:t>500819438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Mechatronics Engineering (Major)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Science(Minor)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https://www.linkedin.com/in/fareed-syed/</a:t>
            </a:r>
            <a:r>
              <a:rPr lang="en"/>
              <a:t> 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175" y="2109775"/>
            <a:ext cx="2158177" cy="2158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 Service Map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350" y="1912100"/>
            <a:ext cx="5962650" cy="27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openweathermap.org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303" y="0"/>
            <a:ext cx="865539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688" y="0"/>
            <a:ext cx="633862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1938"/>
            <a:ext cx="9144000" cy="46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to Live Demo </a:t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8" title="WeatherService Map F2021 CCPS530 - Project Fareed Sye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2225" y="16669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Summary	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Runs on Node js server, localhost Port:3000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a user, sign up required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Already a user, login required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Search a city using search box top left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Click on the map to </a:t>
            </a:r>
            <a:r>
              <a:rPr lang="en"/>
              <a:t>retrieve</a:t>
            </a:r>
            <a:r>
              <a:rPr lang="en"/>
              <a:t> weather information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 out once done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